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4630400" cy="8229600"/>
  <p:notesSz cx="8229600" cy="14630400"/>
  <p:embeddedFontLst>
    <p:embeddedFont>
      <p:font typeface="Instrument Sans Semi Bold" pitchFamily="34" charset="0"/>
      <p:regular r:id="rId18"/>
    </p:embeddedFont>
    <p:embeddedFont>
      <p:font typeface="Instrument Sans Semi Bold" pitchFamily="34" charset="-122"/>
      <p:regular r:id="rId19"/>
    </p:embeddedFont>
    <p:embeddedFont>
      <p:font typeface="Instrument Sans Semi Bold" pitchFamily="34" charset="-120"/>
      <p:regular r:id="rId20"/>
    </p:embeddedFont>
    <p:embeddedFont>
      <p:font typeface="Instrument Sans Medium" pitchFamily="34" charset="0"/>
      <p:regular r:id="rId21"/>
    </p:embeddedFont>
    <p:embeddedFont>
      <p:font typeface="Instrument Sans Medium" pitchFamily="34" charset="-122"/>
      <p:regular r:id="rId22"/>
    </p:embeddedFont>
    <p:embeddedFont>
      <p:font typeface="Instrument Sans Medium" pitchFamily="34" charset="-120"/>
      <p:regular r:id="rId23"/>
    </p:embeddedFont>
    <p:embeddedFont>
      <p:font typeface="Calibri" panose="020F0502020204030204" charset="0"/>
      <p:regular r:id="rId24"/>
      <p:bold r:id="rId25"/>
      <p:italic r:id="rId26"/>
      <p:boldItalic r:id="rId27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font" Target="fonts/font10.fntdata"/><Relationship Id="rId26" Type="http://schemas.openxmlformats.org/officeDocument/2006/relationships/font" Target="fonts/font9.fntdata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98019"/>
            <a:ext cx="7556421" cy="29346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Meta: Metaverse for Global Education Access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572833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Meta envisions a future where education transcends geographical boundaries. The metaverse empowers learners worldwide through immersive experiences.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93359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94121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916692"/>
            <a:ext cx="1936552" cy="3968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5B5F71"/>
                </a:solidFill>
                <a:latin typeface="Instrument Sans Bold" pitchFamily="34" charset="0"/>
                <a:ea typeface="Instrument Sans Bold" pitchFamily="34" charset="-122"/>
                <a:cs typeface="Instrument Sans Bold" pitchFamily="34" charset="-120"/>
              </a:rPr>
              <a:t>by Misha Ganji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93790" y="6568678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     (22071A6716-CSE-DS-A)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5511"/>
            <a:ext cx="130428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Challenges and Considerations for Metaverse in Education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004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Digital Divide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1189"/>
            <a:ext cx="3978116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Addressing the digital divide is crucial for equitable access. Internet is needed.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17004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Privacy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751189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Protecting student data and privacy is paramount.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170045"/>
            <a:ext cx="333815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Pedagogical Approaches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751189"/>
            <a:ext cx="3978116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Developing effective pedagogical approaches for virtual learning is essential. Teachers need training.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1039" y="544592"/>
            <a:ext cx="4935974" cy="6169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endParaRPr lang="en-US" sz="3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-1905"/>
            <a:ext cx="14629130" cy="82315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65421"/>
            <a:ext cx="6231731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What is the Metaverse?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695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9499" y="2854523"/>
            <a:ext cx="131683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76951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Virtual Worlds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259931"/>
            <a:ext cx="2927747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metaverse is a network of interconnected, persistent virtual worlds. Users interact as avatars.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7695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32244" y="2854523"/>
            <a:ext cx="189548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769513"/>
            <a:ext cx="2927747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Immersive Experiences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614261"/>
            <a:ext cx="2927747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It offers immersive experiences, blurring the lines between physical and digital realities.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5478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6757" y="5632847"/>
            <a:ext cx="197048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54783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Social Interaction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038255"/>
            <a:ext cx="681930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metaverse facilitates social interaction, collaboration, and shared experiences in virtual spaces. It's always evolving.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5930" y="788075"/>
            <a:ext cx="7592139" cy="13854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Potential of the Metaverse in Education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5930" y="2506028"/>
            <a:ext cx="3685223" cy="2356842"/>
          </a:xfrm>
          <a:prstGeom prst="roundRect">
            <a:avLst>
              <a:gd name="adj" fmla="val 395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05245" y="2735342"/>
            <a:ext cx="2771180" cy="3464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Accessibility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05245" y="3214807"/>
            <a:ext cx="3226594" cy="14187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Education becomes accessible to anyone, anywhere, regardless of location or socioeconomic status.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2847" y="2506028"/>
            <a:ext cx="3685223" cy="2356842"/>
          </a:xfrm>
          <a:prstGeom prst="roundRect">
            <a:avLst>
              <a:gd name="adj" fmla="val 395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2162" y="2735342"/>
            <a:ext cx="2771180" cy="3464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Engagement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12162" y="3214807"/>
            <a:ext cx="3226594" cy="14187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Immersive experiences enhance student engagement and knowledge retention. Learning becomes fun.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75930" y="5084564"/>
            <a:ext cx="3685223" cy="2356842"/>
          </a:xfrm>
          <a:prstGeom prst="roundRect">
            <a:avLst>
              <a:gd name="adj" fmla="val 395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05245" y="5313878"/>
            <a:ext cx="2771180" cy="3464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Collaboration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05245" y="5793343"/>
            <a:ext cx="3226594" cy="14187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Virtual classrooms foster collaboration and peer-to-peer learning in dynamic environments.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4682847" y="5084564"/>
            <a:ext cx="3685223" cy="2356842"/>
          </a:xfrm>
          <a:prstGeom prst="roundRect">
            <a:avLst>
              <a:gd name="adj" fmla="val 395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912162" y="5313878"/>
            <a:ext cx="2771180" cy="3464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Innovation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4912162" y="5793343"/>
            <a:ext cx="3226594" cy="106406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metaverse offers new tools and methods for teaching and learning.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5511"/>
            <a:ext cx="130428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Democratizing Education through Virtual Classrooms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004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Global Access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1189"/>
            <a:ext cx="3978116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Virtual classrooms eliminate geographical barriers. Students can attend class from anywhere.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17004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Equal Opportunities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751189"/>
            <a:ext cx="3978116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Underserved communities gain access to quality education and resources.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17004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Flexibility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751189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Students can learn at their own pace, anytime, anywhere.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2520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4973" y="3360301"/>
            <a:ext cx="12840772" cy="65627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Accessible Education for Underserved Communities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73" y="4331494"/>
            <a:ext cx="4386739" cy="8399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44880" y="5486400"/>
            <a:ext cx="2625209" cy="3281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Bridging the Gap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944880" y="5940504"/>
            <a:ext cx="3966924" cy="10079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metaverse bridges the educational divide, bringing learning opportunities to remote areas.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712" y="4331494"/>
            <a:ext cx="4386858" cy="83998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31619" y="5486400"/>
            <a:ext cx="2625209" cy="3281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Removing Barriers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5331619" y="5940504"/>
            <a:ext cx="3967043" cy="10079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It eliminates financial and logistical barriers that prevent access to quality education.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8569" y="4331494"/>
            <a:ext cx="4386858" cy="83998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8477" y="5486400"/>
            <a:ext cx="2709505" cy="3281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Empowering Learners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9718477" y="5940504"/>
            <a:ext cx="3967043" cy="13439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Underserved students gain access to transformative learning experiences, unlocking their full potential. They can succeed.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858" y="858917"/>
            <a:ext cx="12722423" cy="6829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3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Immersive Learning Experiences in the Metaverse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4858" y="1978819"/>
            <a:ext cx="6386393" cy="394704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64858" y="6198989"/>
            <a:ext cx="2947987" cy="3413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Interactive Simulations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764858" y="6671429"/>
            <a:ext cx="6386393" cy="6991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Students participate in interactive simulations and virtual field trips, making learning memorable.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030" y="1978819"/>
            <a:ext cx="6386513" cy="39471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79030" y="6199108"/>
            <a:ext cx="2731532" cy="3413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Gamified Learning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7479030" y="6671548"/>
            <a:ext cx="6386513" cy="6991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Gamified learning experiences increase motivation and engagement. They make learning fun.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657" y="644247"/>
            <a:ext cx="7776686" cy="12208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Virtual Labs and Interactive Learning Environments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57" y="2158127"/>
            <a:ext cx="488275" cy="4882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3657" y="2841665"/>
            <a:ext cx="2441734" cy="3051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Virtual Labs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683657" y="3263979"/>
            <a:ext cx="7776686" cy="3125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Students can conduct experiments in safe, virtual labs. This access is cost-effective.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57" y="4162544"/>
            <a:ext cx="488275" cy="4882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83657" y="4846082"/>
            <a:ext cx="2441734" cy="3051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Global Collaboration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683657" y="5268397"/>
            <a:ext cx="7776686" cy="3125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Students collaborate with peers worldwide on projects and experiments.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57" y="6166961"/>
            <a:ext cx="488275" cy="4882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83657" y="6850499"/>
            <a:ext cx="2441734" cy="3051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Interactive Tools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683657" y="7272814"/>
            <a:ext cx="7776686" cy="3125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Interactive tools and simulations enhance understanding of complex concepts.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85800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Overcoming Geographical Barriers to Education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2443520"/>
            <a:ext cx="30480" cy="5100280"/>
          </a:xfrm>
          <a:prstGeom prst="roundRect">
            <a:avLst>
              <a:gd name="adj" fmla="val 312558"/>
            </a:avLst>
          </a:prstGeom>
          <a:solidFill>
            <a:srgbClr val="C8C9CF"/>
          </a:solidFill>
        </p:spPr>
      </p:sp>
      <p:sp>
        <p:nvSpPr>
          <p:cNvPr id="5" name="Shape 2"/>
          <p:cNvSpPr/>
          <p:nvPr/>
        </p:nvSpPr>
        <p:spPr>
          <a:xfrm>
            <a:off x="1358622" y="2938582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8C9CF"/>
          </a:solidFill>
        </p:spPr>
      </p:sp>
      <p:sp>
        <p:nvSpPr>
          <p:cNvPr id="6" name="Shape 3"/>
          <p:cNvSpPr/>
          <p:nvPr/>
        </p:nvSpPr>
        <p:spPr>
          <a:xfrm>
            <a:off x="878800" y="26986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68110" y="2783681"/>
            <a:ext cx="131683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267033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Connecting Learners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3160752"/>
            <a:ext cx="596872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metaverse connects learners globally, regardless of their physical location.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4835247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8C9CF"/>
          </a:solidFill>
        </p:spPr>
      </p:sp>
      <p:sp>
        <p:nvSpPr>
          <p:cNvPr id="11" name="Shape 8"/>
          <p:cNvSpPr/>
          <p:nvPr/>
        </p:nvSpPr>
        <p:spPr>
          <a:xfrm>
            <a:off x="878800" y="45953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39178" y="4680347"/>
            <a:ext cx="189548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456699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Equal Access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5057418"/>
            <a:ext cx="596872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Students in remote or underserved areas gain equal access to educational opportunities.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673191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8C9CF"/>
          </a:solidFill>
        </p:spPr>
      </p:sp>
      <p:sp>
        <p:nvSpPr>
          <p:cNvPr id="16" name="Shape 13"/>
          <p:cNvSpPr/>
          <p:nvPr/>
        </p:nvSpPr>
        <p:spPr>
          <a:xfrm>
            <a:off x="878800" y="64920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5368" y="6577013"/>
            <a:ext cx="197048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381488" y="646366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Global Classrooms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381488" y="6954083"/>
            <a:ext cx="596872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Diverse perspectives enrich the learning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09298"/>
            <a:ext cx="12840295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Scalable and Cost-Effective Education Solutions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1339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3099" y="5298400"/>
            <a:ext cx="131683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21339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Reduced Costs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703808"/>
            <a:ext cx="3459242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Virtual classrooms reduce infrastructure and operational costs. Physical resources are not needed.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21339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77339" y="5298400"/>
            <a:ext cx="189548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21339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Increased Reach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5703808"/>
            <a:ext cx="3459242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metaverse allows institutions to reach a wider audience. More students benefit.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21339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96701" y="5298400"/>
            <a:ext cx="197048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213390"/>
            <a:ext cx="2948821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Personalized Learning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5703808"/>
            <a:ext cx="345924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AI-powered tools personalize learning paths.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3363</Words>
  <Application>WPS Presentation</Application>
  <PresentationFormat>On-screen Show (16:9)</PresentationFormat>
  <Paragraphs>152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9" baseType="lpstr">
      <vt:lpstr>Arial</vt:lpstr>
      <vt:lpstr>SimSun</vt:lpstr>
      <vt:lpstr>Wingdings</vt:lpstr>
      <vt:lpstr>Instrument Sans Semi Bold</vt:lpstr>
      <vt:lpstr>Instrument Sans Semi Bold</vt:lpstr>
      <vt:lpstr>Instrument Sans Semi Bold</vt:lpstr>
      <vt:lpstr>Instrument Sans Medium</vt:lpstr>
      <vt:lpstr>Instrument Sans Medium</vt:lpstr>
      <vt:lpstr>Instrument Sans Medium</vt:lpstr>
      <vt:lpstr>Instrument Sans Bold</vt:lpstr>
      <vt:lpstr>AMGDT</vt:lpstr>
      <vt:lpstr>Instrument Sans Bold</vt:lpstr>
      <vt:lpstr>Instrument Sans Bold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misha</cp:lastModifiedBy>
  <cp:revision>2</cp:revision>
  <dcterms:created xsi:type="dcterms:W3CDTF">2024-10-20T10:10:00Z</dcterms:created>
  <dcterms:modified xsi:type="dcterms:W3CDTF">2024-10-20T10:12:55Z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EA5B5277E7C64C2D943E88E33CCF863E_12</vt:lpwstr>
  </property>
  <property fmtid="{D5CDD505-2E9C-101B-9397-08002B2CF9AE}" pid="3" name="KSOProductBuildVer">
    <vt:lpwstr>1033-12.2.0.18586</vt:lpwstr>
  </property>
</Properties>
</file>